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62" r:id="rId12"/>
    <p:sldId id="263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0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4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7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0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5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CDC1-5D3D-451C-8842-A76DFDF56F1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2B63-AF7E-4A11-9DFC-4D774F7F5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0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365125"/>
            <a:ext cx="11026254" cy="501209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Творческий отчет по проекту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«Международный женский день»</a:t>
            </a:r>
            <a:b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Банк практического материала  подготовила воспитатель:       </a:t>
            </a:r>
            <a:r>
              <a:rPr lang="ru-RU" sz="22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Поломошнова</a:t>
            </a:r>
            <a:r>
              <a:rPr lang="ru-RU" sz="2200" dirty="0" smtClean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     Людмила     Александровна</a:t>
            </a:r>
            <a: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74" y="0"/>
            <a:ext cx="10744797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Лепка «Цветы для мамы»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681"/>
            <a:ext cx="4171712" cy="31287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12" y="1376727"/>
            <a:ext cx="4329915" cy="32474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5" y="3340838"/>
            <a:ext cx="2562278" cy="3416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8" y="1376727"/>
            <a:ext cx="2841599" cy="2131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43" y="3996333"/>
            <a:ext cx="3489537" cy="26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Подарки для бабушек и мам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280161"/>
            <a:ext cx="5157787" cy="518159"/>
          </a:xfrm>
        </p:spPr>
        <p:txBody>
          <a:bodyPr/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9" y="1715929"/>
            <a:ext cx="458507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17321"/>
            <a:ext cx="5183188" cy="381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Группа «Рябинка»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65" y="1798320"/>
            <a:ext cx="4503235" cy="36845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3" y="3182779"/>
            <a:ext cx="4900294" cy="3675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5840" y="1981200"/>
            <a:ext cx="2727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Группа «Одуванчики»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8480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Подарки для бабушек и мам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7" y="2505075"/>
            <a:ext cx="4912784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ru-RU" dirty="0" smtClean="0"/>
              <a:t>Группа «Ромашка»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38" y="2505075"/>
            <a:ext cx="3359871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32" y="2388553"/>
            <a:ext cx="2938224" cy="3917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2120" y="1813560"/>
            <a:ext cx="262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Группа «Незабудки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50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Музыкальный подарок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37" y="2139737"/>
            <a:ext cx="4933667" cy="3289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2072826"/>
            <a:ext cx="4834150" cy="3422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87" y="2490717"/>
            <a:ext cx="3765801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3960" y="396240"/>
            <a:ext cx="69189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Весна пришла! </a:t>
            </a:r>
            <a:endParaRPr lang="ru-RU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Своим </a:t>
            </a:r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очарованием,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Прекрасное повсюду пробудив!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Капели звон, голубки воркование,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 веселое созвучье превратив!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Мы праздник светлый вместе с ней встречаем!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 Марта - день большой любви!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Всех женщин мы сегодня поздравляем,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Желаем чтоб исполнились мечты!</a:t>
            </a:r>
          </a:p>
        </p:txBody>
      </p:sp>
    </p:spTree>
    <p:extLst>
      <p:ext uri="{BB962C8B-B14F-4D97-AF65-F5344CB8AC3E}">
        <p14:creationId xmlns:p14="http://schemas.microsoft.com/office/powerpoint/2010/main" val="257155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ФГОС ДО \ р.2.\п.2.6.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«Познавательное  развитие»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«Речевое развитие»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Социально – коммуникативное развитие»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«Художественно эстетическое развитие»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ФГОС ДО\ р. </a:t>
            </a:r>
            <a:r>
              <a:rPr lang="ru-RU" sz="5400" dirty="0" smtClean="0">
                <a:solidFill>
                  <a:srgbClr val="FF0000"/>
                </a:solidFill>
              </a:rPr>
              <a:t>3.3.п.3.3.4.\</a:t>
            </a:r>
            <a:r>
              <a:rPr lang="ru-RU" sz="5400" dirty="0">
                <a:solidFill>
                  <a:srgbClr val="FF0000"/>
                </a:solidFill>
              </a:rPr>
              <a:t>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57338"/>
            <a:ext cx="11064240" cy="539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1.… </a:t>
            </a:r>
            <a:r>
              <a:rPr lang="ru-RU" sz="2800" dirty="0">
                <a:solidFill>
                  <a:srgbClr val="0070C0"/>
                </a:solidFill>
              </a:rPr>
              <a:t>предметно – пространственная среда должна </a:t>
            </a:r>
            <a:r>
              <a:rPr lang="ru-RU" sz="2800" dirty="0" smtClean="0">
                <a:solidFill>
                  <a:srgbClr val="0070C0"/>
                </a:solidFill>
              </a:rPr>
              <a:t>обеспечить содержательную насыщенность в соответствии с возрастными особенностями  детей и  содержанию Программы: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игровую, познавательную, исследовательскую и творческую активность всех воспитанников  по заданной проблеме 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двигательную активность, </a:t>
            </a:r>
            <a:r>
              <a:rPr lang="ru-RU" sz="2800" dirty="0" smtClean="0">
                <a:solidFill>
                  <a:srgbClr val="0070C0"/>
                </a:solidFill>
              </a:rPr>
              <a:t>в том числе развитие  мелкой моторики, позволяющую </a:t>
            </a:r>
            <a:r>
              <a:rPr lang="ru-RU" sz="2800" dirty="0">
                <a:solidFill>
                  <a:srgbClr val="0070C0"/>
                </a:solidFill>
              </a:rPr>
              <a:t>принимать  участие в подвижных играх и соревнованиях отражающих государственные и народные праздники нашей Родины 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эмоциональное благополучие во взаимодействии с предметно – пространственным окружением;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</a:rPr>
              <a:t>возможность самовыражения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20849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1143000"/>
            <a:ext cx="993648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Весна!</a:t>
            </a:r>
          </a:p>
          <a:p>
            <a:r>
              <a:rPr lang="ru-RU" sz="2800" b="0" i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Просыпается природа, самое время поздравить милых женщин с праздником 8 Марта. С легкой руки Клары Цеткин день 8 Марта стал одним из самых любимых праздников во многих странах. Победа за равноправие между мужчинами и женщинами одержана, а традиция встречать в начале весны замечательный праздник до сих пор актуальна. В канун весеннего праздника повсюду проходят торжественные мероприятия в честь женщин. Прошли они и у нас в детском саду.</a:t>
            </a: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Программные задачи проекта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98320"/>
            <a:ext cx="105156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Comic Sans MS" panose="030F0702030302020204" pitchFamily="66" charset="0"/>
              </a:rPr>
              <a:t>Формировать осознанное понимание значимости мамы в жизни ребёнка, семьи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latin typeface="Comic Sans MS" panose="030F0702030302020204" pitchFamily="66" charset="0"/>
              </a:rPr>
              <a:t>Расширять представления детей о родной стране, о государственных </a:t>
            </a:r>
            <a:r>
              <a:rPr lang="ru-RU" sz="2400" dirty="0" smtClean="0">
                <a:latin typeface="Comic Sans MS" panose="030F0702030302020204" pitchFamily="66" charset="0"/>
              </a:rPr>
              <a:t>праздниках.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Развивать </a:t>
            </a: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способности детей в различных видах художественно – эстетической деятельности.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Учить детей создавать композицию; развивать способность к формообразованию.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192455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Праздничное поздравление </a:t>
            </a:r>
            <a:endParaRPr lang="ru-RU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1" y="1690688"/>
            <a:ext cx="5386069" cy="40395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1741036"/>
            <a:ext cx="5684643" cy="4153009"/>
          </a:xfrm>
        </p:spPr>
      </p:pic>
      <p:sp>
        <p:nvSpPr>
          <p:cNvPr id="7" name="TextBox 6"/>
          <p:cNvSpPr txBox="1"/>
          <p:nvPr/>
        </p:nvSpPr>
        <p:spPr>
          <a:xfrm>
            <a:off x="838200" y="594439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«Рябинка»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46209" y="5944394"/>
            <a:ext cx="500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Группа «Ромашка»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0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Коллективная аппликация 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«Маму поздравляют малыши»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0718"/>
          </a:xfrm>
        </p:spPr>
        <p:txBody>
          <a:bodyPr/>
          <a:lstStyle/>
          <a:p>
            <a:r>
              <a:rPr lang="ru-RU" dirty="0" smtClean="0"/>
              <a:t>Группа «Незабудки»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251881"/>
            <a:ext cx="4912784" cy="39377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70718"/>
          </a:xfrm>
        </p:spPr>
        <p:txBody>
          <a:bodyPr/>
          <a:lstStyle/>
          <a:p>
            <a:r>
              <a:rPr lang="ru-RU" dirty="0" smtClean="0"/>
              <a:t>Группа «Цыплята»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0" y="2251881"/>
            <a:ext cx="5250376" cy="3937782"/>
          </a:xfrm>
        </p:spPr>
      </p:pic>
    </p:spTree>
    <p:extLst>
      <p:ext uri="{BB962C8B-B14F-4D97-AF65-F5344CB8AC3E}">
        <p14:creationId xmlns:p14="http://schemas.microsoft.com/office/powerpoint/2010/main" val="118442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Дополнительное образование</a:t>
            </a:r>
            <a:b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(кружковая работа </a:t>
            </a:r>
            <a:b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 руководством студентов ИОКПО)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4757"/>
            <a:ext cx="5181600" cy="36730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2023745"/>
            <a:ext cx="3825239" cy="4351338"/>
          </a:xfrm>
        </p:spPr>
      </p:pic>
    </p:spTree>
    <p:extLst>
      <p:ext uri="{BB962C8B-B14F-4D97-AF65-F5344CB8AC3E}">
        <p14:creationId xmlns:p14="http://schemas.microsoft.com/office/powerpoint/2010/main" val="165289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Художественная мастерская 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(рисование)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570" y="1681163"/>
            <a:ext cx="3335390" cy="823912"/>
          </a:xfrm>
        </p:spPr>
        <p:txBody>
          <a:bodyPr/>
          <a:lstStyle/>
          <a:p>
            <a:r>
              <a:rPr lang="ru-RU" dirty="0" smtClean="0"/>
              <a:t>Группа «Колокольчик»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9" y="2611755"/>
            <a:ext cx="4646031" cy="36845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732520" y="1681163"/>
            <a:ext cx="3308086" cy="823912"/>
          </a:xfrm>
        </p:spPr>
        <p:txBody>
          <a:bodyPr/>
          <a:lstStyle/>
          <a:p>
            <a:pPr algn="r"/>
            <a:r>
              <a:rPr lang="ru-RU" dirty="0"/>
              <a:t>Группа «Колокольчик»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505075"/>
            <a:ext cx="4511040" cy="36845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623310"/>
            <a:ext cx="4312920" cy="3234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7320" y="290155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Группа «Одуванчик»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84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367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Тема Office</vt:lpstr>
      <vt:lpstr>  Творческий отчет по проекту   «Международный женский день»            Банк практического материала  подготовила воспитатель:       Поломошнова     Людмила     Александровна </vt:lpstr>
      <vt:lpstr>ФГОС ДО \ р.2.\п.2.6.</vt:lpstr>
      <vt:lpstr>ФГОС ДО\ р. 3.3.п.3.3.4.\1)</vt:lpstr>
      <vt:lpstr>Презентация PowerPoint</vt:lpstr>
      <vt:lpstr>Программные задачи проекта</vt:lpstr>
      <vt:lpstr>Праздничное поздравление </vt:lpstr>
      <vt:lpstr>Коллективная аппликация  «Маму поздравляют малыши»</vt:lpstr>
      <vt:lpstr>Дополнительное образование  (кружковая работа  под руководством студентов ИОКПО)</vt:lpstr>
      <vt:lpstr>Художественная мастерская  (рисование)</vt:lpstr>
      <vt:lpstr>Лепка «Цветы для мамы»</vt:lpstr>
      <vt:lpstr>Подарки для бабушек и мам</vt:lpstr>
      <vt:lpstr>Подарки для бабушек и мам</vt:lpstr>
      <vt:lpstr>Музыкальный подарок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по проекту </dc:title>
  <dc:creator>admin</dc:creator>
  <cp:lastModifiedBy>admin</cp:lastModifiedBy>
  <cp:revision>28</cp:revision>
  <dcterms:created xsi:type="dcterms:W3CDTF">2017-03-11T16:03:09Z</dcterms:created>
  <dcterms:modified xsi:type="dcterms:W3CDTF">2017-03-15T13:25:08Z</dcterms:modified>
</cp:coreProperties>
</file>